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59" r:id="rId2"/>
    <p:sldId id="764" r:id="rId3"/>
    <p:sldId id="765" r:id="rId4"/>
    <p:sldId id="766" r:id="rId5"/>
    <p:sldId id="767" r:id="rId6"/>
    <p:sldId id="768" r:id="rId7"/>
    <p:sldId id="779" r:id="rId8"/>
    <p:sldId id="780" r:id="rId9"/>
    <p:sldId id="781" r:id="rId10"/>
    <p:sldId id="782" r:id="rId11"/>
    <p:sldId id="450" r:id="rId12"/>
    <p:sldId id="451" r:id="rId13"/>
    <p:sldId id="452" r:id="rId14"/>
    <p:sldId id="758" r:id="rId15"/>
    <p:sldId id="608" r:id="rId16"/>
    <p:sldId id="719" r:id="rId17"/>
    <p:sldId id="720" r:id="rId18"/>
    <p:sldId id="721" r:id="rId19"/>
    <p:sldId id="722" r:id="rId20"/>
    <p:sldId id="724" r:id="rId21"/>
    <p:sldId id="723" r:id="rId22"/>
    <p:sldId id="518" r:id="rId23"/>
    <p:sldId id="522" r:id="rId24"/>
    <p:sldId id="520" r:id="rId25"/>
    <p:sldId id="521" r:id="rId26"/>
    <p:sldId id="783" r:id="rId27"/>
    <p:sldId id="784" r:id="rId28"/>
    <p:sldId id="785" r:id="rId29"/>
    <p:sldId id="523" r:id="rId30"/>
    <p:sldId id="524" r:id="rId31"/>
    <p:sldId id="786" r:id="rId32"/>
    <p:sldId id="421" r:id="rId33"/>
    <p:sldId id="542" r:id="rId34"/>
    <p:sldId id="543" r:id="rId35"/>
    <p:sldId id="482" r:id="rId36"/>
    <p:sldId id="651" r:id="rId37"/>
    <p:sldId id="605" r:id="rId38"/>
    <p:sldId id="540" r:id="rId39"/>
    <p:sldId id="741" r:id="rId40"/>
    <p:sldId id="761" r:id="rId41"/>
    <p:sldId id="759" r:id="rId42"/>
    <p:sldId id="762" r:id="rId43"/>
    <p:sldId id="776" r:id="rId44"/>
    <p:sldId id="763" r:id="rId45"/>
    <p:sldId id="642" r:id="rId46"/>
    <p:sldId id="607" r:id="rId47"/>
    <p:sldId id="62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>
      <p:cViewPr varScale="1">
        <p:scale>
          <a:sx n="111" d="100"/>
          <a:sy n="111" d="100"/>
        </p:scale>
        <p:origin x="181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23/01/2023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29-01-2023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6502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96340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want to sing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be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4211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69921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We Want To See Jesus Lifted High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1033408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699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11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964888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Still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3940963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2002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Hide me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Under Your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Cover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Within Your mighty hand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8165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the oceans rise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thunders roar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soar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Above the storm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Father You are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Over the flood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be still and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Find rest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Christ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Know His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quietness and trust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47545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Be Still And Know That I Am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2769303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091730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 still and know that I am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still and know that I am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still and know that I am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337792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the Lord that </a:t>
            </a:r>
            <a:r>
              <a:rPr lang="en-GB" sz="4000" dirty="0" err="1">
                <a:solidFill>
                  <a:schemeClr val="bg1"/>
                </a:solidFill>
              </a:rPr>
              <a:t>healeth</a:t>
            </a:r>
            <a:r>
              <a:rPr lang="en-GB" sz="4000" dirty="0">
                <a:solidFill>
                  <a:schemeClr val="bg1"/>
                </a:solidFill>
              </a:rPr>
              <a:t>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Lord that </a:t>
            </a:r>
            <a:r>
              <a:rPr lang="en-GB" sz="4000" dirty="0" err="1">
                <a:solidFill>
                  <a:schemeClr val="bg1"/>
                </a:solidFill>
              </a:rPr>
              <a:t>healeth</a:t>
            </a:r>
            <a:r>
              <a:rPr lang="en-GB" sz="4000" dirty="0">
                <a:solidFill>
                  <a:schemeClr val="bg1"/>
                </a:solidFill>
              </a:rPr>
              <a:t>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Lord that </a:t>
            </a:r>
            <a:r>
              <a:rPr lang="en-GB" sz="4000" dirty="0" err="1">
                <a:solidFill>
                  <a:schemeClr val="bg1"/>
                </a:solidFill>
              </a:rPr>
              <a:t>healeth</a:t>
            </a:r>
            <a:r>
              <a:rPr lang="en-GB" sz="4000" dirty="0">
                <a:solidFill>
                  <a:schemeClr val="bg1"/>
                </a:solidFill>
              </a:rPr>
              <a:t> thee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695960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Thee O Lord do I put my trust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Thee O Lord do I put my trust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Thee O Lord do I put my trust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66900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 want to see Jesus lifted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A banner that flies across this land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That all men might see the truth and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 is the way to heaven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9869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the Lord that strengthens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Lord that strengthens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Lord that strengthens thee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4060983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the way the truth the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way the truth the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way the truth the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587818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50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6C5C9096-A1AD-3195-2CA6-B37DA85F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r="9231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 want to see we want to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want to see Jesus lifted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want to see we want to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want to see Jesus lifted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0441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E1F702E-FF7B-35A5-CB22-D42E759E5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r="1" b="2107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7FD03E-7A37-4C26-45C1-BAE99E25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2" y="643466"/>
            <a:ext cx="40947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251520" y="476672"/>
            <a:ext cx="335557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🇳 🇪 🇼 🇩 🇦 🇾  2⃣0⃣2⃣3⃣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Parents/Carers of 11-18 </a:t>
            </a:r>
            <a:r>
              <a:rPr lang="en-GB" dirty="0" err="1">
                <a:solidFill>
                  <a:schemeClr val="bg1"/>
                </a:solidFill>
              </a:rPr>
              <a:t>yr</a:t>
            </a:r>
            <a:r>
              <a:rPr lang="en-GB" dirty="0">
                <a:solidFill>
                  <a:schemeClr val="bg1"/>
                </a:solidFill>
              </a:rPr>
              <a:t> olds (year groups 6 - year groups 13)...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BOOKINGS ARE NOW OPEN!!</a:t>
            </a:r>
          </a:p>
          <a:p>
            <a:r>
              <a:rPr lang="en-GB" dirty="0">
                <a:solidFill>
                  <a:schemeClr val="bg1"/>
                </a:solidFill>
              </a:rPr>
              <a:t>All the relevant info- including links to each of the 3 booking steps are in </a:t>
            </a:r>
          </a:p>
          <a:p>
            <a:r>
              <a:rPr lang="en-GB" dirty="0">
                <a:solidFill>
                  <a:schemeClr val="bg1"/>
                </a:solidFill>
              </a:rPr>
              <a:t>the letter linked below:👇🏼👇🏼👇🏼👇🏼👇🏼👇🏼👇🏼👇🏼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Bit.ly/newday2023invitePlease note, the early bird cut off is 31st Jan.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 get in touch if you have any questions or need to talk about finances!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202 days and counting...⏳⛺🎪⛺🎪⛺🎪⛺🎪⛺🎪Ps.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Here's a brief 60 second </a:t>
            </a:r>
            <a:r>
              <a:rPr lang="en-GB" dirty="0" err="1">
                <a:solidFill>
                  <a:schemeClr val="bg1"/>
                </a:solidFill>
              </a:rPr>
              <a:t>Newday</a:t>
            </a:r>
            <a:r>
              <a:rPr lang="en-GB" dirty="0">
                <a:solidFill>
                  <a:schemeClr val="bg1"/>
                </a:solidFill>
              </a:rPr>
              <a:t> promo for anyone who needs it...</a:t>
            </a:r>
          </a:p>
        </p:txBody>
      </p:sp>
    </p:spTree>
    <p:extLst>
      <p:ext uri="{BB962C8B-B14F-4D97-AF65-F5344CB8AC3E}">
        <p14:creationId xmlns:p14="http://schemas.microsoft.com/office/powerpoint/2010/main" val="3505595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61D4F-060E-5A55-03EE-7E8A9F68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6" y="295942"/>
            <a:ext cx="7474808" cy="62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33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338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God of This City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5037070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Aaron Boyd | Andrew McCann | Ian Jordan | Peter Comfort | Peter </a:t>
            </a:r>
            <a:r>
              <a:rPr lang="en-GB" sz="1200" dirty="0" err="1">
                <a:solidFill>
                  <a:schemeClr val="bg1"/>
                </a:solidFill>
              </a:rPr>
              <a:t>Kernoghan</a:t>
            </a:r>
            <a:r>
              <a:rPr lang="en-GB" sz="1200" dirty="0">
                <a:solidFill>
                  <a:schemeClr val="bg1"/>
                </a:solidFill>
              </a:rPr>
              <a:t> | Richard </a:t>
            </a:r>
            <a:r>
              <a:rPr lang="en-GB" sz="1200" dirty="0" err="1">
                <a:solidFill>
                  <a:schemeClr val="bg1"/>
                </a:solidFill>
              </a:rPr>
              <a:t>Bleakley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God of this city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King of these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Lord of this nation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light in this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hope to the hopeless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peace to the restless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093291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no one like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 one like You God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Greater things have yet to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greater things have still to be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this city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Greater things have yet to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greater things have still to be done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50415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Step by step we're moving forward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Little by little taking ground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Ev’ry</a:t>
            </a:r>
            <a:r>
              <a:rPr lang="en-GB" sz="4000" dirty="0">
                <a:solidFill>
                  <a:schemeClr val="bg1"/>
                </a:solidFill>
              </a:rPr>
              <a:t> prayer a powerful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Strongholds come tumbling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down and down and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46584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Jesus lifted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Jesus lifted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21752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1364</Words>
  <Application>Microsoft Office PowerPoint</Application>
  <PresentationFormat>On-screen Show (4:3)</PresentationFormat>
  <Paragraphs>255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250</cp:revision>
  <dcterms:created xsi:type="dcterms:W3CDTF">2019-09-23T12:06:27Z</dcterms:created>
  <dcterms:modified xsi:type="dcterms:W3CDTF">2023-01-23T18:12:54Z</dcterms:modified>
</cp:coreProperties>
</file>